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56" r:id="rId2"/>
    <p:sldId id="257" r:id="rId3"/>
    <p:sldId id="265" r:id="rId4"/>
    <p:sldId id="272" r:id="rId5"/>
    <p:sldId id="266" r:id="rId6"/>
    <p:sldId id="268" r:id="rId7"/>
    <p:sldId id="267" r:id="rId8"/>
    <p:sldId id="269" r:id="rId9"/>
    <p:sldId id="281" r:id="rId10"/>
    <p:sldId id="280" r:id="rId11"/>
    <p:sldId id="276" r:id="rId12"/>
    <p:sldId id="277" r:id="rId13"/>
    <p:sldId id="273" r:id="rId14"/>
    <p:sldId id="274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6820-8A7B-4CD1-8347-A9610A7DC37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1F7B7-F2E9-4CDF-992A-8EE51ECD0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77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F7B7-F2E9-4CDF-992A-8EE51ECD0B4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F7B7-F2E9-4CDF-992A-8EE51ECD0B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Tm="8000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BBDCF8-741E-48BD-BBAF-7DCFCFA8A278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0C6820-F669-458B-8910-9FB91A04E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 advTm="8000">
    <p:cover dir="l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3;&#1077;&#1082;&#1089;&#1072;&#1085;&#1076;&#1088;\Desktop\1%20&#1089;&#1077;&#1082;&#1094;&#1080;&#1103;\&#1043;&#1072;&#1088;&#1073;&#1072;&#1088;\MOV002.MO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272808" cy="41044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Московский      Патриархат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Централизованной религиозной организации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Смоленская              Епархия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Русской         Православной                    Церкви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Частное дошкольное  образовательное учреждение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Православный детский сад №1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Заведующий: Гарбар Светлана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алентиновна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301006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Детвора наша стала на годик постарше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мечтает скорей поступить в первый класс,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детишек открылась заветная дверца,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выпорхнут все, как птенцы из гнезда.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4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1891" y="1600200"/>
            <a:ext cx="7358218" cy="487362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Чтобы мы умели читать, два брата, два святых монаха Кирилл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придумали  алфавит, назвали его азбукой и каждой букве дали имя и красивый рисунок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510272" cy="497433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Благодаря буквам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мы знаем десять правил для детей: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Душа моя, всегда молись.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Весь год умеренно постись.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никогда не осуждай.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никогда не унывай!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 жизни строгой – не ропщи,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Чужих сокровищ – не ищи,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Хвалить  творца не забывай!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Тебя взрастивших – почитай!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Себя ко образу Христову приближай!</a:t>
            </a:r>
          </a:p>
          <a:p>
            <a:pPr marL="1371600" lvl="2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ближних всех любовью окружай!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7624" y="26064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Инсценировка «Молчаливый камень» И.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Рутенин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MOV002.MOD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6952772" cy="5688632"/>
          </a:xfrm>
          <a:prstGeom prst="rect">
            <a:avLst/>
          </a:prstGeom>
        </p:spPr>
      </p:pic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построили люди храм, стали в него ходить, молиться.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609329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стала Русь возрождаться.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Собор Успения Пресвятой Богородицы в Смоленске - deni-spiri- я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552728" cy="491454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4826675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Наш адрес: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214000 г. Смоленск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Соболева, д.2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тел. 8(4812) 27-08-66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garbars@yandex.ru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40519_113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5940152" cy="422335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99176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справка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8352928" cy="5976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en-US" dirty="0" smtClean="0"/>
              <a:t>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Первый в России Церковный детский сад №1 был открыт в 1992году по благословению митрополита Кирилла ныне Патриарха Московского и всея Руси. С 2013года детский сад называется: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ЧДОУ «Православный детский сад №1»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120140916_17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616624" cy="44577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P81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3655219" cy="4873625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4032448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Богом нам дана душа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Это маленький наш храм,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Заглянем скорей туда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Чисто ли сегодня там.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Может зависть завилась,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Притаилась ложь и лень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Или что-нибудь ещё там живёт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Не первый день.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домике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своей души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Все порядок наведём,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Только с чистою душой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храм небесный мы войдём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23928" y="9807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Знакомимся с храмами Смоленщины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40918_16232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844824"/>
            <a:ext cx="4922837" cy="2769096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404664"/>
            <a:ext cx="3657600" cy="1008112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житием Преподобного Сергия Радонежского</a:t>
            </a:r>
            <a:endParaRPr lang="ru-RU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251520" y="260648"/>
            <a:ext cx="3528392" cy="5987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 этом знать должны все дети: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Давным-давно на белом свете жил отрок.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Он молился Богу,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Просил в учении подмогу.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Однажды отрок старца встретил,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тот сказал: «Ты духом светел,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Ты можешь хорошо учиться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перед Богом отличиться.»…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(книга для детей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«Житие Преподобного Сергия Радонежского»)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44758"/>
            <a:ext cx="3888432" cy="51845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" name="Рисунок 3" descr="20140410_094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88023" y="1268760"/>
            <a:ext cx="3133322" cy="515257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Причастие в Храме Иоанна Предтече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7667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«Моя малая родина»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знаний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40901_1044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6912768" cy="5544616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40819_1628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3096344" cy="5504611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9" name="Содержимое 8" descr="Фото03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052736"/>
            <a:ext cx="3506375" cy="5483696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33456" cy="504056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Изучаем правила дорожного движения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196752"/>
            <a:ext cx="2848744" cy="36004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 осени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035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3672408" cy="3253479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6" name="Содержимое 5" descr="Фото0350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3429000" cy="4572000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Прогулка по набережной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«Православному саду» говорим мы – Спасибо!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любовь, доброту и тепло!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_04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6624736" cy="4387812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715</TotalTime>
  <Words>291</Words>
  <Application>Microsoft Office PowerPoint</Application>
  <PresentationFormat>Экран (4:3)</PresentationFormat>
  <Paragraphs>61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         Московский      Патриархат Централизованной религиозной организации                Смоленская              Епархия Русской         Православной                    Церкви Частное дошкольное  образовательное учреждение             «Православный детский сад №1»        Заведующий: Гарбар Светлана Валентиновна </vt:lpstr>
      <vt:lpstr>Информационная справка</vt:lpstr>
      <vt:lpstr>Слайд 3</vt:lpstr>
      <vt:lpstr>Слайд 4</vt:lpstr>
      <vt:lpstr>Слайд 5</vt:lpstr>
      <vt:lpstr>День знаний</vt:lpstr>
      <vt:lpstr>Изучаем правила дорожного движения</vt:lpstr>
      <vt:lpstr>Дары осени</vt:lpstr>
      <vt:lpstr>«Православному саду» говорим мы – Спасибо! За любовь, доброту и тепло! </vt:lpstr>
      <vt:lpstr>Детвора наша стала на годик постарше И мечтает скорей поступить в первый класс, Для детишек открылась заветная дверца, Они выпорхнут все, как птенцы из гнезда.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 Шепиль</cp:lastModifiedBy>
  <cp:revision>79</cp:revision>
  <dcterms:created xsi:type="dcterms:W3CDTF">2014-09-15T17:43:03Z</dcterms:created>
  <dcterms:modified xsi:type="dcterms:W3CDTF">2014-09-23T11:48:53Z</dcterms:modified>
</cp:coreProperties>
</file>